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aveat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0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aveat-bold.fntdata"/><Relationship Id="rId14" Type="http://schemas.openxmlformats.org/officeDocument/2006/relationships/font" Target="fonts/Cave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e50fb3705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e50fb3705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e50fb370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e50fb370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e50fb37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e50fb37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e50fb370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e50fb37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e50fb370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e50fb370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e50fb370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e50fb37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e50fb370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e50fb370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7.xml"/><Relationship Id="rId11" Type="http://schemas.openxmlformats.org/officeDocument/2006/relationships/slide" Target="/ppt/slides/slide4.xml"/><Relationship Id="rId10" Type="http://schemas.openxmlformats.org/officeDocument/2006/relationships/slide" Target="/ppt/slides/slide7.xml"/><Relationship Id="rId21" Type="http://schemas.openxmlformats.org/officeDocument/2006/relationships/image" Target="../media/image5.jpg"/><Relationship Id="rId13" Type="http://schemas.openxmlformats.org/officeDocument/2006/relationships/slide" Target="/ppt/slides/slide3.xml"/><Relationship Id="rId12" Type="http://schemas.openxmlformats.org/officeDocument/2006/relationships/slide" Target="/ppt/slides/slide5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6.xml"/><Relationship Id="rId4" Type="http://schemas.openxmlformats.org/officeDocument/2006/relationships/slide" Target="/ppt/slides/slide4.xml"/><Relationship Id="rId9" Type="http://schemas.openxmlformats.org/officeDocument/2006/relationships/image" Target="../media/image3.jpg"/><Relationship Id="rId15" Type="http://schemas.openxmlformats.org/officeDocument/2006/relationships/image" Target="../media/image1.png"/><Relationship Id="rId14" Type="http://schemas.openxmlformats.org/officeDocument/2006/relationships/slide" Target="/ppt/slides/slide5.xml"/><Relationship Id="rId17" Type="http://schemas.openxmlformats.org/officeDocument/2006/relationships/image" Target="../media/image4.png"/><Relationship Id="rId16" Type="http://schemas.openxmlformats.org/officeDocument/2006/relationships/slide" Target="/ppt/slides/slide4.xml"/><Relationship Id="rId5" Type="http://schemas.openxmlformats.org/officeDocument/2006/relationships/slide" Target="/ppt/slides/slide7.xml"/><Relationship Id="rId19" Type="http://schemas.openxmlformats.org/officeDocument/2006/relationships/image" Target="../media/image2.jpg"/><Relationship Id="rId6" Type="http://schemas.openxmlformats.org/officeDocument/2006/relationships/slide" Target="/ppt/slides/slide3.xml"/><Relationship Id="rId18" Type="http://schemas.openxmlformats.org/officeDocument/2006/relationships/slide" Target="/ppt/slides/slide3.xml"/><Relationship Id="rId7" Type="http://schemas.openxmlformats.org/officeDocument/2006/relationships/slide" Target="/ppt/slides/slide5.xml"/><Relationship Id="rId8" Type="http://schemas.openxmlformats.org/officeDocument/2006/relationships/slide" Target="/ppt/slides/slide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8.xml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2.xm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2.xml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6589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BDPA Atlanta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551" y="742875"/>
            <a:ext cx="1771825" cy="158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Caveat"/>
                <a:ea typeface="Caveat"/>
                <a:cs typeface="Caveat"/>
                <a:sym typeface="Caveat"/>
              </a:rPr>
              <a:t>Team Members</a:t>
            </a:r>
            <a:endParaRPr sz="41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779375" y="2374350"/>
            <a:ext cx="21438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action="ppaction://hlinksldjump" r:id="rId3"/>
              </a:rPr>
              <a:t>Suchit Vemula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500100" y="3704825"/>
            <a:ext cx="21438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action="ppaction://hlinksldjump" r:id="rId4"/>
              </a:rPr>
              <a:t>Kameron Welch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76200" y="3704825"/>
            <a:ext cx="21438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action="ppaction://hlinksldjump" r:id="rId5"/>
              </a:rPr>
              <a:t>Saleem Saafir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6688500" y="3704825"/>
            <a:ext cx="21438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action="ppaction://hlinksldjump" r:id="rId6"/>
              </a:rPr>
              <a:t>Sowrya Chiluvuri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5343000" y="2374350"/>
            <a:ext cx="21438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uFill>
                  <a:noFill/>
                </a:uFill>
                <a:latin typeface="Caveat"/>
                <a:ea typeface="Caveat"/>
                <a:cs typeface="Caveat"/>
                <a:sym typeface="Caveat"/>
                <a:hlinkClick action="ppaction://hlinksldjump" r:id="rId7"/>
              </a:rPr>
              <a:t>Abhinav Nama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1843000" y="1478000"/>
            <a:ext cx="1457400" cy="9522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>
            <a:hlinkClick action="ppaction://hlinksldjump"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1857524" y="1477975"/>
            <a:ext cx="1428376" cy="9522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>
            <a:hlinkClick action="ppaction://hlinksldjump" r:id="rId10"/>
          </p:cNvPr>
          <p:cNvSpPr/>
          <p:nvPr/>
        </p:nvSpPr>
        <p:spPr>
          <a:xfrm>
            <a:off x="383625" y="2769150"/>
            <a:ext cx="944100" cy="9522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>
            <a:hlinkClick action="ppaction://hlinksldjump" r:id="rId11"/>
          </p:cNvPr>
          <p:cNvSpPr/>
          <p:nvPr/>
        </p:nvSpPr>
        <p:spPr>
          <a:xfrm>
            <a:off x="3923175" y="2769150"/>
            <a:ext cx="708000" cy="9522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>
            <a:hlinkClick action="ppaction://hlinksldjump" r:id="rId12"/>
          </p:cNvPr>
          <p:cNvSpPr/>
          <p:nvPr/>
        </p:nvSpPr>
        <p:spPr>
          <a:xfrm>
            <a:off x="5534425" y="1478000"/>
            <a:ext cx="1195200" cy="9522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>
            <a:hlinkClick action="ppaction://hlinksldjump" r:id="rId13"/>
          </p:cNvPr>
          <p:cNvSpPr/>
          <p:nvPr/>
        </p:nvSpPr>
        <p:spPr>
          <a:xfrm>
            <a:off x="7141200" y="2769150"/>
            <a:ext cx="775800" cy="952200"/>
          </a:xfrm>
          <a:prstGeom prst="rect">
            <a:avLst/>
          </a:prstGeom>
          <a:solidFill>
            <a:schemeClr val="lt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>
            <a:hlinkClick action="ppaction://hlinksldjump" r:id="rId14"/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534363" y="1505923"/>
            <a:ext cx="1195122" cy="896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p14"/>
          <p:cNvCxnSpPr/>
          <p:nvPr/>
        </p:nvCxnSpPr>
        <p:spPr>
          <a:xfrm>
            <a:off x="1184800" y="1457475"/>
            <a:ext cx="470100" cy="32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4"/>
          <p:cNvSpPr txBox="1"/>
          <p:nvPr/>
        </p:nvSpPr>
        <p:spPr>
          <a:xfrm>
            <a:off x="413800" y="1108600"/>
            <a:ext cx="1241100" cy="2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veat"/>
                <a:ea typeface="Caveat"/>
                <a:cs typeface="Caveat"/>
                <a:sym typeface="Caveat"/>
              </a:rPr>
              <a:t>Click Me</a:t>
            </a:r>
            <a:endParaRPr sz="16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75" name="Google Shape;75;p14">
            <a:hlinkClick action="ppaction://hlinksldjump" r:id="rId16"/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3958987" y="2797075"/>
            <a:ext cx="672265" cy="896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>
            <a:hlinkClick action="ppaction://hlinksldjump" r:id="rId18"/>
          </p:cNvPr>
          <p:cNvPicPr preferRelativeResize="0"/>
          <p:nvPr/>
        </p:nvPicPr>
        <p:blipFill rotWithShape="1">
          <a:blip r:embed="rId19">
            <a:alphaModFix/>
          </a:blip>
          <a:srcRect b="0" l="2075" r="0" t="0"/>
          <a:stretch/>
        </p:blipFill>
        <p:spPr>
          <a:xfrm>
            <a:off x="7175100" y="2798175"/>
            <a:ext cx="708000" cy="89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>
            <a:hlinkClick action="ppaction://hlinksldjump" r:id="rId20"/>
          </p:cNvPr>
          <p:cNvPicPr preferRelativeResize="0"/>
          <p:nvPr/>
        </p:nvPicPr>
        <p:blipFill rotWithShape="1">
          <a:blip r:embed="rId21">
            <a:alphaModFix/>
          </a:blip>
          <a:srcRect b="0" l="27227" r="12254" t="0"/>
          <a:stretch/>
        </p:blipFill>
        <p:spPr>
          <a:xfrm>
            <a:off x="389213" y="2806437"/>
            <a:ext cx="944218" cy="87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297100" y="800100"/>
            <a:ext cx="4045200" cy="6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Caveat"/>
                <a:ea typeface="Caveat"/>
                <a:cs typeface="Caveat"/>
                <a:sym typeface="Caveat"/>
              </a:rPr>
              <a:t>Sowrya Chiluvuri</a:t>
            </a:r>
            <a:endParaRPr sz="36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166450" y="1428600"/>
            <a:ext cx="4306500" cy="31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Going to Denmark </a:t>
            </a:r>
            <a:r>
              <a:rPr lang="en" sz="2400">
                <a:latin typeface="Caveat"/>
                <a:ea typeface="Caveat"/>
                <a:cs typeface="Caveat"/>
                <a:sym typeface="Caveat"/>
              </a:rPr>
              <a:t>High School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14 years old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5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0" l="2075" r="0" t="0"/>
          <a:stretch/>
        </p:blipFill>
        <p:spPr>
          <a:xfrm>
            <a:off x="5256700" y="743175"/>
            <a:ext cx="3183725" cy="394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265500" y="724075"/>
            <a:ext cx="4045200" cy="7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Kameron Welch</a:t>
            </a:r>
            <a:r>
              <a:rPr lang="en" sz="3600">
                <a:solidFill>
                  <a:srgbClr val="000000"/>
                </a:solidFill>
              </a:rPr>
              <a:t> 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265500" y="1500775"/>
            <a:ext cx="4045200" cy="29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Graduated From Hillgrove High School 2020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Attending Kennesaw State University Fall of 2020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Majoring in Computer Science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veat"/>
              <a:buChar char="●"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Age: 18 years old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91" name="Google Shape;91;p16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3787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0" y="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Abhinav Nama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265500" y="1425650"/>
            <a:ext cx="4045200" cy="3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veat"/>
                <a:ea typeface="Caveat"/>
                <a:cs typeface="Caveat"/>
                <a:sym typeface="Caveat"/>
              </a:rPr>
              <a:t>I am a </a:t>
            </a:r>
            <a:r>
              <a:rPr lang="en" sz="2400">
                <a:latin typeface="Caveat"/>
                <a:ea typeface="Caveat"/>
                <a:cs typeface="Caveat"/>
                <a:sym typeface="Caveat"/>
              </a:rPr>
              <a:t>thirteen year old anime lover who likes coding, fingerboarding, guitar,Juice Wrld, and has a knack for comedy . I go to Lakeside Middle and I am in 8th grade.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98" name="Google Shape;98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7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0" l="14563" r="17731" t="14140"/>
          <a:stretch/>
        </p:blipFill>
        <p:spPr>
          <a:xfrm>
            <a:off x="5190225" y="724075"/>
            <a:ext cx="3335553" cy="317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latin typeface="Caveat"/>
                <a:ea typeface="Caveat"/>
                <a:cs typeface="Caveat"/>
                <a:sym typeface="Caveat"/>
              </a:rPr>
              <a:t>Suchit Vemula</a:t>
            </a:r>
            <a:endParaRPr sz="51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05" name="Google Shape;105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Caveat"/>
              <a:buChar char="●"/>
            </a:pPr>
            <a:r>
              <a:rPr lang="en" sz="2500">
                <a:latin typeface="Caveat"/>
                <a:ea typeface="Caveat"/>
                <a:cs typeface="Caveat"/>
                <a:sym typeface="Caveat"/>
              </a:rPr>
              <a:t>Goes to Lakeside Middle School</a:t>
            </a:r>
            <a:endParaRPr sz="2500">
              <a:latin typeface="Caveat"/>
              <a:ea typeface="Caveat"/>
              <a:cs typeface="Caveat"/>
              <a:sym typeface="Caveat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Caveat"/>
              <a:buChar char="●"/>
            </a:pPr>
            <a:r>
              <a:rPr lang="en" sz="2500">
                <a:latin typeface="Caveat"/>
                <a:ea typeface="Caveat"/>
                <a:cs typeface="Caveat"/>
                <a:sym typeface="Caveat"/>
              </a:rPr>
              <a:t>13 years old</a:t>
            </a:r>
            <a:endParaRPr sz="2500"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106" name="Google Shape;106;p18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0" l="12370" r="7198" t="0"/>
          <a:stretch/>
        </p:blipFill>
        <p:spPr>
          <a:xfrm flipH="1">
            <a:off x="5044350" y="997100"/>
            <a:ext cx="3628665" cy="300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4880200" y="216275"/>
            <a:ext cx="35169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aveat"/>
                <a:ea typeface="Caveat"/>
                <a:cs typeface="Caveat"/>
                <a:sym typeface="Caveat"/>
              </a:rPr>
              <a:t>To go back</a:t>
            </a:r>
            <a:endParaRPr sz="2000"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108" name="Google Shape;108;p18"/>
          <p:cNvCxnSpPr/>
          <p:nvPr/>
        </p:nvCxnSpPr>
        <p:spPr>
          <a:xfrm>
            <a:off x="5632450" y="658700"/>
            <a:ext cx="432600" cy="3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265500" y="1003900"/>
            <a:ext cx="4045200" cy="17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Caveat"/>
                <a:ea typeface="Caveat"/>
                <a:cs typeface="Caveat"/>
                <a:sym typeface="Caveat"/>
              </a:rPr>
              <a:t>Saleem Saafir</a:t>
            </a:r>
            <a:endParaRPr sz="38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265500" y="1834300"/>
            <a:ext cx="4045200" cy="22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Caveat"/>
              <a:buChar char="●"/>
            </a:pPr>
            <a:r>
              <a:rPr lang="en" sz="2600">
                <a:latin typeface="Caveat"/>
                <a:ea typeface="Caveat"/>
                <a:cs typeface="Caveat"/>
                <a:sym typeface="Caveat"/>
              </a:rPr>
              <a:t>Attends</a:t>
            </a:r>
            <a:r>
              <a:rPr lang="en" sz="2600">
                <a:latin typeface="Caveat"/>
                <a:ea typeface="Caveat"/>
                <a:cs typeface="Caveat"/>
                <a:sym typeface="Caveat"/>
              </a:rPr>
              <a:t> Georgia Connections Academy</a:t>
            </a:r>
            <a:endParaRPr sz="2600">
              <a:latin typeface="Caveat"/>
              <a:ea typeface="Caveat"/>
              <a:cs typeface="Caveat"/>
              <a:sym typeface="Caveat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Caveat"/>
              <a:buChar char="●"/>
            </a:pPr>
            <a:r>
              <a:rPr lang="en" sz="2600">
                <a:latin typeface="Caveat"/>
                <a:ea typeface="Caveat"/>
                <a:cs typeface="Caveat"/>
                <a:sym typeface="Caveat"/>
              </a:rPr>
              <a:t>16 years old</a:t>
            </a:r>
            <a:endParaRPr sz="26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15" name="Google Shape;115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>
            <a:hlinkClick action="ppaction://hlinksldjump" r:id="rId3"/>
          </p:cNvPr>
          <p:cNvPicPr preferRelativeResize="0"/>
          <p:nvPr/>
        </p:nvPicPr>
        <p:blipFill rotWithShape="1">
          <a:blip r:embed="rId4">
            <a:alphaModFix/>
          </a:blip>
          <a:srcRect b="3717" l="26411" r="14998" t="3354"/>
          <a:stretch/>
        </p:blipFill>
        <p:spPr>
          <a:xfrm>
            <a:off x="4939500" y="852775"/>
            <a:ext cx="3837002" cy="34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What we used to set it up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2" name="Google Shape;122;p20"/>
          <p:cNvSpPr txBox="1"/>
          <p:nvPr>
            <p:ph idx="2" type="body"/>
          </p:nvPr>
        </p:nvSpPr>
        <p:spPr>
          <a:xfrm>
            <a:off x="4832400" y="1017725"/>
            <a:ext cx="3999900" cy="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Georgia"/>
                <a:ea typeface="Georgia"/>
                <a:cs typeface="Georgia"/>
                <a:sym typeface="Georgia"/>
              </a:rPr>
              <a:t>Programs:</a:t>
            </a:r>
            <a:endParaRPr sz="25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4832400" y="1522925"/>
            <a:ext cx="3999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Xampp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Atom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Composer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Apache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Github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4" name="Google Shape;124;p20"/>
          <p:cNvSpPr txBox="1"/>
          <p:nvPr>
            <p:ph idx="2" type="body"/>
          </p:nvPr>
        </p:nvSpPr>
        <p:spPr>
          <a:xfrm>
            <a:off x="311700" y="1017725"/>
            <a:ext cx="3999900" cy="5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Georgia"/>
                <a:ea typeface="Georgia"/>
                <a:cs typeface="Georgia"/>
                <a:sym typeface="Georgia"/>
              </a:rPr>
              <a:t>Languages</a:t>
            </a:r>
            <a:r>
              <a:rPr lang="en" sz="2500">
                <a:latin typeface="Georgia"/>
                <a:ea typeface="Georgia"/>
                <a:cs typeface="Georgia"/>
                <a:sym typeface="Georgia"/>
              </a:rPr>
              <a:t>:</a:t>
            </a:r>
            <a:endParaRPr sz="25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522925"/>
            <a:ext cx="3999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PHP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JavaScript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MySql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HTML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Georgia"/>
              <a:buChar char="●"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Bootstrap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897850" y="3933700"/>
            <a:ext cx="5409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http://localhost/</a:t>
            </a:r>
            <a:endParaRPr sz="3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